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0.61179698216735245</c:v>
                </c:pt>
                <c:pt idx="1">
                  <c:v>0.38408779149519889</c:v>
                </c:pt>
                <c:pt idx="2">
                  <c:v>0</c:v>
                </c:pt>
                <c:pt idx="3">
                  <c:v>4.11522633744856E-3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0.87650602409638556</c:v>
                </c:pt>
                <c:pt idx="1">
                  <c:v>0.1234939759036144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1.920438957475995E-2</c:v>
                </c:pt>
                <c:pt idx="1">
                  <c:v>6.4471879286694095E-2</c:v>
                </c:pt>
                <c:pt idx="2">
                  <c:v>0.31275720164609061</c:v>
                </c:pt>
                <c:pt idx="3">
                  <c:v>0.60356652949245548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0.8943758573388203</c:v>
                </c:pt>
                <c:pt idx="1">
                  <c:v>1.371742112482853E-2</c:v>
                </c:pt>
                <c:pt idx="2">
                  <c:v>2.743484224965707E-2</c:v>
                </c:pt>
                <c:pt idx="3">
                  <c:v>2.194787379972565E-2</c:v>
                </c:pt>
                <c:pt idx="4">
                  <c:v>5.4869684499314116E-3</c:v>
                </c:pt>
                <c:pt idx="5">
                  <c:v>3.7037037037037028E-2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0.29944289693593312</c:v>
                </c:pt>
                <c:pt idx="1">
                  <c:v>8.356545961002786E-3</c:v>
                </c:pt>
                <c:pt idx="2">
                  <c:v>0.63231197771587733</c:v>
                </c:pt>
                <c:pt idx="3">
                  <c:v>5.5710306406685237E-3</c:v>
                </c:pt>
                <c:pt idx="4">
                  <c:v>4.178272980501393E-3</c:v>
                </c:pt>
                <c:pt idx="5">
                  <c:v>1.253481894150418E-2</c:v>
                </c:pt>
                <c:pt idx="6">
                  <c:v>2.7855153203342618E-3</c:v>
                </c:pt>
                <c:pt idx="7">
                  <c:v>1.949860724233983E-2</c:v>
                </c:pt>
                <c:pt idx="8">
                  <c:v>1.532033426183844E-2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30</c:v>
                </c:pt>
                <c:pt idx="1">
                  <c:v>17</c:v>
                </c:pt>
                <c:pt idx="2">
                  <c:v>1</c:v>
                </c:pt>
                <c:pt idx="3">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6</c:v>
                </c:pt>
                <c:pt idx="1">
                  <c:v>37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9.1184145793868812</c:v>
                </c:pt>
                <c:pt idx="1">
                  <c:v>8.4309699007863106</c:v>
                </c:pt>
                <c:pt idx="2">
                  <c:v>6.6690240253160677</c:v>
                </c:pt>
                <c:pt idx="3" formatCode="General">
                  <c:v>9.4965430843071825</c:v>
                </c:pt>
                <c:pt idx="4">
                  <c:v>9.8428184165452013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8.9782665939633279</c:v>
                </c:pt>
                <c:pt idx="1">
                  <c:v>8.2784530605964743</c:v>
                </c:pt>
                <c:pt idx="2">
                  <c:v>6.3422009433082183</c:v>
                </c:pt>
                <c:pt idx="3" formatCode="General">
                  <c:v>9.1125653313527284</c:v>
                </c:pt>
                <c:pt idx="4">
                  <c:v>9.4537424228622822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9.4925282773971436</c:v>
                </c:pt>
                <c:pt idx="1">
                  <c:v>6.4641746288231046</c:v>
                </c:pt>
                <c:pt idx="2">
                  <c:v>9.0196004135188286</c:v>
                </c:pt>
                <c:pt idx="3">
                  <c:v>8.2220682199453421</c:v>
                </c:pt>
                <c:pt idx="4">
                  <c:v>9.4923707066620064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6.5806743221252262</c:v>
                </c:pt>
                <c:pt idx="1">
                  <c:v>3.896451143097206</c:v>
                </c:pt>
                <c:pt idx="2">
                  <c:v>6.8350548756956853</c:v>
                </c:pt>
                <c:pt idx="3">
                  <c:v>6.3007860953062638</c:v>
                </c:pt>
                <c:pt idx="4">
                  <c:v>7.8723268219443092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8.6735349263790198</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0.32594983787463772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0.15445525913340941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1.6124909071865554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0.15445525913340763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0.55401506901525277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0.88945837829968077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9.0196004135188286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0.47557847753767568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0.28941038712582312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8.068545214640821E-2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0.84234462884778338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8.068545214640821E-2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0.28941038712582312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0.78975184390025355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8.4736478526907284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0.31081459874987427</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0.45529530422980979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0.12693292679211066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1.3251616773894899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0.12693292679211066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0.45529530422980979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1.2014423972609602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8.5273565129275042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9.0092336492297651</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0.27510719809615081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0.11985826388303611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1.2513032042219252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0.11985826388303433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0.42991921874187256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1.6556391902961565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6.4641746288231046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0.20994715668601138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0.17224901413875138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4.8021737317657909E-2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0.50134009813898928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4.8021737317657909E-2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0.17224901413875138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6.9827715639693366E-2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9.4965430843071825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0.3028050237543205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0.21056460378143704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5.8703837242539691E-2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0.61285969996523448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5.8703837242539691E-2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0.21056460378143704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0.60532807250147513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9.4951313375753408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0.30560696989193925</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8.8301878758166197E-2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0.92185903791109158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8.8301878758166197E-2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0.31672972308522951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0.39319749942429638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9.305377954165003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7.8417143355132168E-2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0.42616942212535847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0.11881284862180408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1.2403892177870901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0.11881284862180408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0.42616942212535847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1.8948266021934916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9.4925282773971436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0.22103211631837993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0.21749383138993039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6.0635654093236013E-2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0.6330275927490554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6.0635654093236013E-2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0.21749383138993039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0.36743826710675975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9.80164661311081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9.1472308502282988</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8.7182773904167732E-2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0.17356884103754844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4.8389695189323234E-2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0.50518152591306631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4.8389695189323234E-2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0.17356884103754844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8.8479916711989404E-2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9.8348165399912446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0.55594532830572163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0.16210164017379558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1.6923180362185164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0.16210164017379558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0.58144184841774482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0.70317894985227269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7.9754221558098592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0.24554796306297177</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0.36159624527074286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0.10081032969777137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1.052445484214477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0.10081032969777048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0.36159624527074463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0.37316810026849367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9.3590171592767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0.11582520927651796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0.280489595248266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7.8198402067478412E-2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0.81638018023985381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7.8198402067478412E-2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0.280489595248266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0.43860797731758971</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9.1147028560351888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0.34569174422226023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0.33109554944023678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9.2306963739469339E-2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0.96367155469487642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9.2306963739469339E-2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0.33109554944023678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0.48226042175286388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9.4521955400284963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9.4685086408040089</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8.984986494319358E-2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0.21693365467221604</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6.0479481012512437E-2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0.63139716802913526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6.0479481012512437E-2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0.21693365467221604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0.31434583783368986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9.274036582111254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0.15261655331427981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5.2086274985134295E-2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0.54377329249890494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5.2086274985134295E-2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0.18682809114134002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0.22468789065951356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9.7391232696159467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0.16685085231320151</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0.20739838368350938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5.7821118751563816E-2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0.6036442446399235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5.7821118751563816E-2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0.20739838368350938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0.25543361667004127</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9.3923660706848242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9.3470849890882022</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5.2510289642603958E-2</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0.32377850327651014</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9.0267025975106385E-2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0.94237489497144011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9.0267025975107273E-2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0.32377850327650748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0.76855064554348296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9.2013603941309832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0.22705467346886543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0.24294014434479827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6.7729895895036307E-2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0.70709046676813614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6.7729895895036307E-2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0.24294014434479827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0.21956572077306902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9.3604049735593033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0.17995445418299205</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0.1671291524470373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4.6594358156786697E-2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0.486438462992826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4.6594358156786697E-2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0.1671291524470373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0.29867780324640592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9.5464056377210742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1.4160331430306705E-2</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0.2482091238200983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6.9198847979086153E-2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0.72242611731131845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6.9198847979086153E-2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0.2482091238200983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0.21837518879752871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9.2801689509414498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9.0785419637629357</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0.36274601087632963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0.28405624814062325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7.9192758227693005E-2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0.82676111693213272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7.9192758227693005E-2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0.28405624814062236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0.65826915268428365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8.6797637765981595</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3.0301689731336623E-2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0.19057680253489551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5.3131387694318022E-2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0.55468412033346226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5.3131387694318022E-2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0.19057680253489551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0.3803218467706504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9.4418974755281244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0.28067033811890774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0.26513620598948684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7.3917991932142435E-2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0.77169330806093583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7.3917991932142435E-2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0.26513620598948684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0.52992974575792928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8.145272532351159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4.520199567203953E-2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0.26185478275568208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7.3003155668204478E-2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0.76214254776023882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7.3003155668205366E-2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0.26185478275568208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0.41426580050677764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8.4540783940937416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0.17175085985660221</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0.19291246057521327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5.3782551693351444E-2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0.56148217974185144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5.3782551693350555E-2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0.19291246057521327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0.61963398342179055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9.4481409377300896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0.20975098012708138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0.16737554618424966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4.6663050888552604E-2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0.48715560532895452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4.6663050888552604E-2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0.16737554618424966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0.53118483639971892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9.5378222134940849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7.0847393612199383E-2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0.11626085070057179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3.2412655948050428E-2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0.33838351175116443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3.2412655948050428E-2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0.11626085070057179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0.12213598391522495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9.8428184165452013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9.1203179693421728</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0.58712933425996283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0.2959106148816959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8.2497667045625001E-2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0.86126389429234251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8.2497667045624112E-2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0.29591061488169679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0.48967404357452793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9.4782851561507577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0.30855301232079579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0.1861319917849551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1.9431914845354967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0.18613199178495421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0.562951465891393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9.4923707066620064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0.50231961533927549</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0.43110979727703658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0.12019018827724803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1.2547684476234382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0.12019018827724892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0.43110979727703658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0.36564850012990213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9.5128653633334057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0.95881240385957689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0.39522477715070981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0.11018571296131352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1.1503231502044349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0.11018571296131263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0.39522477715070892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0.44657924986129771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9.236686479066277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1.4802402204163458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0.39475787811540108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0.11005554500105053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1.1489642152383732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0.11005554500105141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0.39475787811540108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0.49855934695040993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8.7796318908952493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0.25813167389314717</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0.5500922099091845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0.15336159534399485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1.6010732129892613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0.15336159534399485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0.5500922099091845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0.88079391614231994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8.2220682199453421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0.61431837316447524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0.51963271586553805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0.14486971613582345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1.5124192035050354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0.14486971613582433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0.51963271586553894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0.51264716717624204</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8.4654205274634204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0.93211989670038076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0.44915339143553279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0.12522060742523689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1.3072853070750359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0.12522060742523689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0.44915339143553368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0.96936202185180242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8.2249420573162535</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Your Trust</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0.21699816418321571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8.3999846614214668E-2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0.87694643504171488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8.3999846614215556E-2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0.30129877791373172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0.60574962060239113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7.9124610959932262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1.0403290714080642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0.43016392653352842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0.11992648658578453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1.2520154395220677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0.11992648658578453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0.43016392653352753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0.24644004729422697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8.4309699007863106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0.23457697772458008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0.33483482950262822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9.3349447064039026E-2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0.97455493212854094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9.3349447064039026E-2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0.33483482950262822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0.51995216010269285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6.4175327970022886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0.12932366144571894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8.3826951926660342E-2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0.87514143912802922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8.3826951926660342E-2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0.30067862251860067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0.59909349331083384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7.2644939085074531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0.11507804967528523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0.11772442881390388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1.2290262700099328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0.11772442881390344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0.42226537263960839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0.6595592985537202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5.2187767698897636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8.6921337279035171E-2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0.45209828335545765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0.12604162127495133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1.3158565747338127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0.12604162127495133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0.45209828335545765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0.74265273563263001</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7.2438618405161392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0.31091385676416472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0.11986948873428283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3.34187172517737E-2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0.34888664847456141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3.34187172517737E-2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0.11986948873428283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0.25276750474592014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9.1184145793868812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0.325270266194849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0.10709510628770769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1.1180576567091736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0.10709510628770857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0.38413909007742397</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0.55848785541698476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8.9535809701168141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1.7885987775367616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0.37957500410294642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0.10582267324153083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1.1047736369323404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0.10582267324153172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0.37957500410294642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0.39317552484526974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6.6690240253160677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1.0351099723882937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0.33219263478154559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9.2612822930239425E-2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0.9668646810847692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9.2612822930238536E-2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0.33219263478154737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0.34776875662907258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9.1743539723246226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0.38601585061315991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0.11819581377998212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1.2339474619191559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0.11819581377998212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0.42395618184856154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1.0824783054746856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9.2373620503394775</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0.29519479521635983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0.31566431422368169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8.8004850733123696E-2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0.91875810763362864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8.8004850733123696E-2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0.31566431422368169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1.0094631396701548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7.3194621671994549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Your Trust</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9.7387995397929554</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0.11037427382801468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0.19797089294525172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5.5192804818616992E-2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0.57620502151546305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5.5192804818616992E-2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0.19797089294525172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0.21241382464597613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9.7387995397929554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9.7254089477855938</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0.27822812350596493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0.17042439207297555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4.751304632755371E-2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0.49602943665220778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4.751304632755371E-2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0.17042439207297555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0.19572823605022194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9.7254089477855938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9.2987708473832971</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3.6677840853540644E-3</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0.24474744720662045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6.8233758420563895E-2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0.71235071977244502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6.8233758420564783E-2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0.24474744720661867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0.44061324029553717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9.2987708473832971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Royal Papworth Hospital (424)</c:v>
                </c:pt>
              </c:strCache>
            </c:strRef>
          </c:cat>
          <c:val>
            <c:numRef>
              <c:f>Sheet1!$J$2:$J$3</c:f>
              <c:numCache>
                <c:formatCode>0.0;;</c:formatCode>
                <c:ptCount val="2"/>
                <c:pt idx="0">
                  <c:v>8.5273565129275042</c:v>
                </c:pt>
                <c:pt idx="1">
                  <c:v>8.5273562949354051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1.4726434870724958</c:v>
                </c:pt>
                <c:pt idx="1">
                  <c:v>1.4726437050645949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Sheet1!$I$2:$I$3</c:f>
              <c:numCache>
                <c:formatCode>0.0;;</c:formatCode>
                <c:ptCount val="2"/>
                <c:pt idx="0">
                  <c:v>0</c:v>
                </c:pt>
                <c:pt idx="1">
                  <c:v>8.473648352648997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(435)</c:v>
                </c:pt>
                <c:pt idx="1">
                  <c:v>Royal Papworth Hospital (435)</c:v>
                </c:pt>
              </c:strCache>
            </c:strRef>
          </c:cat>
          <c:val>
            <c:numRef>
              <c:f>Sheet1!$J$2:$J$3</c:f>
              <c:numCache>
                <c:formatCode>0.0;;</c:formatCode>
                <c:ptCount val="2"/>
                <c:pt idx="0">
                  <c:v>8.4736478526907284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1.5263521473092716</c:v>
                </c:pt>
                <c:pt idx="1">
                  <c:v>1.526351647351003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Sheet1!$I$2:$I$3</c:f>
              <c:numCache>
                <c:formatCode>0.0;;</c:formatCode>
                <c:ptCount val="2"/>
                <c:pt idx="0">
                  <c:v>0</c:v>
                </c:pt>
                <c:pt idx="1">
                  <c:v>9.0195876903018082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(712)</c:v>
                </c:pt>
                <c:pt idx="1">
                  <c:v>Royal Papworth Hospital (712)</c:v>
                </c:pt>
              </c:strCache>
            </c:strRef>
          </c:cat>
          <c:val>
            <c:numRef>
              <c:f>Sheet1!$J$2:$J$3</c:f>
              <c:numCache>
                <c:formatCode>0.0;;</c:formatCode>
                <c:ptCount val="2"/>
                <c:pt idx="0">
                  <c:v>9.0196004135188286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0.98039958648117143</c:v>
                </c:pt>
                <c:pt idx="1">
                  <c:v>0.98041230969819182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Sheet1!$I$2:$I$3</c:f>
              <c:numCache>
                <c:formatCode>0.0;;</c:formatCode>
                <c:ptCount val="2"/>
                <c:pt idx="0">
                  <c:v>9.305377954165003</c:v>
                </c:pt>
                <c:pt idx="1">
                  <c:v>9.3053804918411043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0.69462204583499698</c:v>
                </c:pt>
                <c:pt idx="1">
                  <c:v>0.69461950815889573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Sheet1!$J$2:$J$3</c:f>
              <c:numCache>
                <c:formatCode>0.0;;</c:formatCode>
                <c:ptCount val="2"/>
                <c:pt idx="0">
                  <c:v>9.4925282773971436</c:v>
                </c:pt>
                <c:pt idx="1">
                  <c:v>9.4925327537897015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0.50747172260285645</c:v>
                </c:pt>
                <c:pt idx="1">
                  <c:v>0.50746724621029848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Sheet1!$J$2:$J$3</c:f>
              <c:numCache>
                <c:formatCode>0.0;;</c:formatCode>
                <c:ptCount val="2"/>
                <c:pt idx="0">
                  <c:v>9.4951313375753408</c:v>
                </c:pt>
                <c:pt idx="1">
                  <c:v>9.4951293505559118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0.50486866242465922</c:v>
                </c:pt>
                <c:pt idx="1">
                  <c:v>0.50487064944408822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Sheet1!$I$2:$I$3</c:f>
              <c:numCache>
                <c:formatCode>0.0;;</c:formatCode>
                <c:ptCount val="2"/>
                <c:pt idx="0">
                  <c:v>9.4965430843071825</c:v>
                </c:pt>
                <c:pt idx="1">
                  <c:v>9.4965541354548737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0.50345691569281747</c:v>
                </c:pt>
                <c:pt idx="1">
                  <c:v>0.5034458645451263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(717)</c:v>
                </c:pt>
                <c:pt idx="1">
                  <c:v>Royal Papworth Hospital (717)</c:v>
                </c:pt>
              </c:strCache>
            </c:strRef>
          </c:cat>
          <c:val>
            <c:numRef>
              <c:f>Sheet1!$J$2:$J$3</c:f>
              <c:numCache>
                <c:formatCode>0.0;;</c:formatCode>
                <c:ptCount val="2"/>
                <c:pt idx="0">
                  <c:v>6.4641746288231046</c:v>
                </c:pt>
                <c:pt idx="1">
                  <c:v>6.4641956464059751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3.5358253711768954</c:v>
                </c:pt>
                <c:pt idx="1">
                  <c:v>3.5358043535940249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(725)</c:v>
                </c:pt>
                <c:pt idx="1">
                  <c:v>Royal Papworth Hospital (725)</c:v>
                </c:pt>
              </c:strCache>
            </c:strRef>
          </c:cat>
          <c:val>
            <c:numRef>
              <c:f>Sheet1!$J$2:$J$3</c:f>
              <c:numCache>
                <c:formatCode>0.0;;</c:formatCode>
                <c:ptCount val="2"/>
                <c:pt idx="0">
                  <c:v>9.80164661311081</c:v>
                </c:pt>
                <c:pt idx="1">
                  <c:v>9.8016431345510782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0.19835338688919002</c:v>
                </c:pt>
                <c:pt idx="1">
                  <c:v>0.19835686544892184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Sheet1!$J$2:$J$3</c:f>
              <c:numCache>
                <c:formatCode>0.0;;</c:formatCode>
                <c:ptCount val="2"/>
                <c:pt idx="0">
                  <c:v>9.4521955400284963</c:v>
                </c:pt>
                <c:pt idx="1">
                  <c:v>9.4521996334164093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0.54780445997150373</c:v>
                </c:pt>
                <c:pt idx="1">
                  <c:v>0.54780036658359066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Sheet1!$I$2:$I$3</c:f>
              <c:numCache>
                <c:formatCode>0.0;;</c:formatCode>
                <c:ptCount val="2"/>
                <c:pt idx="0">
                  <c:v>0</c:v>
                </c:pt>
                <c:pt idx="1">
                  <c:v>9.1147077634460505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Royal Papworth Hospital (510)</c:v>
                </c:pt>
              </c:strCache>
            </c:strRef>
          </c:cat>
          <c:val>
            <c:numRef>
              <c:f>Sheet1!$J$2:$J$3</c:f>
              <c:numCache>
                <c:formatCode>0.0;;</c:formatCode>
                <c:ptCount val="2"/>
                <c:pt idx="0">
                  <c:v>9.1147028560351888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0.88529714396481118</c:v>
                </c:pt>
                <c:pt idx="1">
                  <c:v>0.88529223655394951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(238)</c:v>
                </c:pt>
                <c:pt idx="1">
                  <c:v>Royal Papworth Hospital (238)</c:v>
                </c:pt>
              </c:strCache>
            </c:strRef>
          </c:cat>
          <c:val>
            <c:numRef>
              <c:f>Sheet1!$J$2:$J$3</c:f>
              <c:numCache>
                <c:formatCode>0.0;;</c:formatCode>
                <c:ptCount val="2"/>
                <c:pt idx="0">
                  <c:v>9.3590171592767</c:v>
                </c:pt>
                <c:pt idx="1">
                  <c:v>9.3590074837244419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0.64098284072330003</c:v>
                </c:pt>
                <c:pt idx="1">
                  <c:v>0.64099251627555809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Sheet1!$I$2:$I$3</c:f>
              <c:numCache>
                <c:formatCode>0.0;;</c:formatCode>
                <c:ptCount val="2"/>
                <c:pt idx="0">
                  <c:v>7.9754221558098592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(262)</c:v>
                </c:pt>
                <c:pt idx="1">
                  <c:v>Royal Papworth Hospital (262)</c:v>
                </c:pt>
              </c:strCache>
            </c:strRef>
          </c:cat>
          <c:val>
            <c:numRef>
              <c:f>Sheet1!$J$2:$J$3</c:f>
              <c:numCache>
                <c:formatCode>0.0;;</c:formatCode>
                <c:ptCount val="2"/>
                <c:pt idx="0">
                  <c:v>0</c:v>
                </c:pt>
                <c:pt idx="1">
                  <c:v>7.975405813358293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2.0245778441901408</c:v>
                </c:pt>
                <c:pt idx="1">
                  <c:v>2.024594186641707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Sheet1!$I$2:$I$3</c:f>
              <c:numCache>
                <c:formatCode>0.0;;</c:formatCode>
                <c:ptCount val="2"/>
                <c:pt idx="0">
                  <c:v>9.8348165399912446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(700)</c:v>
                </c:pt>
                <c:pt idx="1">
                  <c:v>Royal Papworth Hospital (700)</c:v>
                </c:pt>
              </c:strCache>
            </c:strRef>
          </c:cat>
          <c:val>
            <c:numRef>
              <c:f>Sheet1!$J$2:$J$3</c:f>
              <c:numCache>
                <c:formatCode>0.0;;</c:formatCode>
                <c:ptCount val="2"/>
                <c:pt idx="0">
                  <c:v>0</c:v>
                </c:pt>
                <c:pt idx="1">
                  <c:v>9.834814973156238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0.16518346000875539</c:v>
                </c:pt>
                <c:pt idx="1">
                  <c:v>0.16518502684376202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(688)</c:v>
                </c:pt>
                <c:pt idx="1">
                  <c:v>Royal Papworth Hospital (688)</c:v>
                </c:pt>
              </c:strCache>
            </c:strRef>
          </c:cat>
          <c:val>
            <c:numRef>
              <c:f>Sheet1!$J$2:$J$3</c:f>
              <c:numCache>
                <c:formatCode>0.0;;</c:formatCode>
                <c:ptCount val="2"/>
                <c:pt idx="0">
                  <c:v>9.3923660706848242</c:v>
                </c:pt>
                <c:pt idx="1">
                  <c:v>9.3923656016146868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0.60763392931517579</c:v>
                </c:pt>
                <c:pt idx="1">
                  <c:v>0.60763439838531319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Sheet1!$J$2:$J$3</c:f>
              <c:numCache>
                <c:formatCode>0.0;;</c:formatCode>
                <c:ptCount val="2"/>
                <c:pt idx="0">
                  <c:v>9.7391232696159467</c:v>
                </c:pt>
                <c:pt idx="1">
                  <c:v>9.7391219269095934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0.26087673038405335</c:v>
                </c:pt>
                <c:pt idx="1">
                  <c:v>0.26087807309040656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Sheet1!$I$2:$I$3</c:f>
              <c:numCache>
                <c:formatCode>0.0;;</c:formatCode>
                <c:ptCount val="2"/>
                <c:pt idx="0">
                  <c:v>9.274036582111254</c:v>
                </c:pt>
                <c:pt idx="1">
                  <c:v>9.2740304817461841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Royal Papworth Hospital (711)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0.72596341788874597</c:v>
                </c:pt>
                <c:pt idx="1">
                  <c:v>0.72596951825381595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Sheet1!$I$2:$I$3</c:f>
              <c:numCache>
                <c:formatCode>0.0;;</c:formatCode>
                <c:ptCount val="2"/>
                <c:pt idx="0">
                  <c:v>9.2801689509414498</c:v>
                </c:pt>
                <c:pt idx="1">
                  <c:v>9.2801639045940476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(697)</c:v>
                </c:pt>
                <c:pt idx="1">
                  <c:v>Royal Papworth Hospital (697)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0.71983104905855022</c:v>
                </c:pt>
                <c:pt idx="1">
                  <c:v>0.71983609540595239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Sheet1!$I$2:$I$3</c:f>
              <c:numCache>
                <c:formatCode>0.0;;</c:formatCode>
                <c:ptCount val="2"/>
                <c:pt idx="0">
                  <c:v>0</c:v>
                </c:pt>
                <c:pt idx="1">
                  <c:v>9.5464007819131762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Sheet1!$J$2:$J$3</c:f>
              <c:numCache>
                <c:formatCode>0.0;;</c:formatCode>
                <c:ptCount val="2"/>
                <c:pt idx="0">
                  <c:v>9.5464056377210742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0.4535943622789258</c:v>
                </c:pt>
                <c:pt idx="1">
                  <c:v>0.4535992180868238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Sheet1!$I$2:$I$3</c:f>
              <c:numCache>
                <c:formatCode>0.0;;</c:formatCode>
                <c:ptCount val="2"/>
                <c:pt idx="0">
                  <c:v>9.3604049735593033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Sheet1!$J$2:$J$3</c:f>
              <c:numCache>
                <c:formatCode>0.0;;</c:formatCode>
                <c:ptCount val="2"/>
                <c:pt idx="0">
                  <c:v>0</c:v>
                </c:pt>
                <c:pt idx="1">
                  <c:v>9.3604037390999046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0.63959502644069666</c:v>
                </c:pt>
                <c:pt idx="1">
                  <c:v>0.63959626090009536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Sheet1!$J$2:$J$3</c:f>
              <c:numCache>
                <c:formatCode>0.0;;</c:formatCode>
                <c:ptCount val="2"/>
                <c:pt idx="0">
                  <c:v>9.2013603941309832</c:v>
                </c:pt>
                <c:pt idx="1">
                  <c:v>9.2013529974143715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0.79863960586901683</c:v>
                </c:pt>
                <c:pt idx="1">
                  <c:v>0.79864700258562848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Sheet1!$I$2:$I$3</c:f>
              <c:numCache>
                <c:formatCode>0.0;;</c:formatCode>
                <c:ptCount val="2"/>
                <c:pt idx="0">
                  <c:v>8.4540783940937416</c:v>
                </c:pt>
                <c:pt idx="1">
                  <c:v>8.4540746611019628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(651)</c:v>
                </c:pt>
                <c:pt idx="1">
                  <c:v>Royal Papworth Hospital (651)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1.5459216059062584</c:v>
                </c:pt>
                <c:pt idx="1">
                  <c:v>1.5459253388980372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(686)</c:v>
                </c:pt>
                <c:pt idx="1">
                  <c:v>Royal Papworth Hospital (686)</c:v>
                </c:pt>
              </c:strCache>
            </c:strRef>
          </c:cat>
          <c:val>
            <c:numRef>
              <c:f>Sheet1!$J$2:$J$3</c:f>
              <c:numCache>
                <c:formatCode>0.0;;</c:formatCode>
                <c:ptCount val="2"/>
                <c:pt idx="0">
                  <c:v>8.145272532351159</c:v>
                </c:pt>
                <c:pt idx="1">
                  <c:v>8.1452642968941245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1.854727467648841</c:v>
                </c:pt>
                <c:pt idx="1">
                  <c:v>1.8547357031058755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Sheet1!$I$2:$I$3</c:f>
              <c:numCache>
                <c:formatCode>0.0;;</c:formatCode>
                <c:ptCount val="2"/>
                <c:pt idx="0">
                  <c:v>0</c:v>
                </c:pt>
                <c:pt idx="1">
                  <c:v>9.4419016438233374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(710)</c:v>
                </c:pt>
                <c:pt idx="1">
                  <c:v>Royal Papworth Hospital (710)</c:v>
                </c:pt>
              </c:strCache>
            </c:strRef>
          </c:cat>
          <c:val>
            <c:numRef>
              <c:f>Sheet1!$J$2:$J$3</c:f>
              <c:numCache>
                <c:formatCode>0.0;;</c:formatCode>
                <c:ptCount val="2"/>
                <c:pt idx="0">
                  <c:v>9.4418974755281244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0.55810252447187558</c:v>
                </c:pt>
                <c:pt idx="1">
                  <c:v>0.55809835617666259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Sheet1!$I$2:$I$3</c:f>
              <c:numCache>
                <c:formatCode>0.0;;</c:formatCode>
                <c:ptCount val="2"/>
                <c:pt idx="0">
                  <c:v>0</c:v>
                </c:pt>
                <c:pt idx="1">
                  <c:v>8.679774082443803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(606)</c:v>
                </c:pt>
                <c:pt idx="1">
                  <c:v>Royal Papworth Hospital (606)</c:v>
                </c:pt>
              </c:strCache>
            </c:strRef>
          </c:cat>
          <c:val>
            <c:numRef>
              <c:f>Sheet1!$J$2:$J$3</c:f>
              <c:numCache>
                <c:formatCode>0.0;;</c:formatCode>
                <c:ptCount val="2"/>
                <c:pt idx="0">
                  <c:v>8.6797637765981595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1.3202362234018405</c:v>
                </c:pt>
                <c:pt idx="1">
                  <c:v>1.320225917556197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(718)</c:v>
                </c:pt>
                <c:pt idx="1">
                  <c:v>Royal Papworth Hospital (718)</c:v>
                </c:pt>
              </c:strCache>
            </c:strRef>
          </c:cat>
          <c:val>
            <c:numRef>
              <c:f>Sheet1!$J$2:$J$3</c:f>
              <c:numCache>
                <c:formatCode>0.0;;</c:formatCode>
                <c:ptCount val="2"/>
                <c:pt idx="0">
                  <c:v>9.8428184165452013</c:v>
                </c:pt>
                <c:pt idx="1">
                  <c:v>9.8428227017920644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0.15718158345479871</c:v>
                </c:pt>
                <c:pt idx="1">
                  <c:v>0.15717729820793558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(561)</c:v>
                </c:pt>
                <c:pt idx="1">
                  <c:v>Royal Papworth Hospital (561)</c:v>
                </c:pt>
              </c:strCache>
            </c:strRef>
          </c:cat>
          <c:val>
            <c:numRef>
              <c:f>Sheet1!$J$2:$J$3</c:f>
              <c:numCache>
                <c:formatCode>0.0;;</c:formatCode>
                <c:ptCount val="2"/>
                <c:pt idx="0">
                  <c:v>9.5378222134940849</c:v>
                </c:pt>
                <c:pt idx="1">
                  <c:v>9.5378217854026204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0.46217778650591512</c:v>
                </c:pt>
                <c:pt idx="1">
                  <c:v>0.46217821459737962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Royal Papworth Hospital (654)</c:v>
                </c:pt>
              </c:strCache>
            </c:strRef>
          </c:cat>
          <c:val>
            <c:numRef>
              <c:f>Sheet1!$J$2:$J$3</c:f>
              <c:numCache>
                <c:formatCode>0.0;;</c:formatCode>
                <c:ptCount val="2"/>
                <c:pt idx="0">
                  <c:v>9.4481409377300896</c:v>
                </c:pt>
                <c:pt idx="1">
                  <c:v>9.4481442195058492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0.55185906226991044</c:v>
                </c:pt>
                <c:pt idx="1">
                  <c:v>0.55185578049415085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Sheet1!$H$2:$H$3</c:f>
              <c:numCache>
                <c:formatCode>0.0;;</c:formatCode>
                <c:ptCount val="2"/>
                <c:pt idx="0">
                  <c:v>0</c:v>
                </c:pt>
                <c:pt idx="1">
                  <c:v>9.236675457436121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Sheet1!$I$2:$I$3</c:f>
              <c:numCache>
                <c:formatCode>0.0;;</c:formatCode>
                <c:ptCount val="2"/>
                <c:pt idx="0">
                  <c:v>9.236686479066277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(98)</c:v>
                </c:pt>
                <c:pt idx="1">
                  <c:v>Royal Papworth Hospital (98)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0.76331352093372296</c:v>
                </c:pt>
                <c:pt idx="1">
                  <c:v>0.76332454256387905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(93)</c:v>
                </c:pt>
                <c:pt idx="1">
                  <c:v>Royal Papworth Hospital (93)</c:v>
                </c:pt>
              </c:strCache>
            </c:strRef>
          </c:cat>
          <c:val>
            <c:numRef>
              <c:f>Sheet1!$J$2:$J$3</c:f>
              <c:numCache>
                <c:formatCode>0.0;;</c:formatCode>
                <c:ptCount val="2"/>
                <c:pt idx="0">
                  <c:v>9.5128653633334057</c:v>
                </c:pt>
                <c:pt idx="1">
                  <c:v>9.5128581222960111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0.48713463666659429</c:v>
                </c:pt>
                <c:pt idx="1">
                  <c:v>0.48714187770398887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Sheet1!$I$2:$I$3</c:f>
              <c:numCache>
                <c:formatCode>0.0;;</c:formatCode>
                <c:ptCount val="2"/>
                <c:pt idx="0">
                  <c:v>9.4923707066620064</c:v>
                </c:pt>
                <c:pt idx="1">
                  <c:v>9.4923664363867317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Royal Papworth Hospital (64)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0.50762929333799356</c:v>
                </c:pt>
                <c:pt idx="1">
                  <c:v>0.50763356361326828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Sheet1!$I$2:$I$3</c:f>
              <c:numCache>
                <c:formatCode>0.0;;</c:formatCode>
                <c:ptCount val="2"/>
                <c:pt idx="0">
                  <c:v>0</c:v>
                </c:pt>
                <c:pt idx="1">
                  <c:v>9.4782791875208066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Royal Papworth Hospital (216)</c:v>
                </c:pt>
              </c:strCache>
            </c:strRef>
          </c:cat>
          <c:val>
            <c:numRef>
              <c:f>Sheet1!$J$2:$J$3</c:f>
              <c:numCache>
                <c:formatCode>0.0;;</c:formatCode>
                <c:ptCount val="2"/>
                <c:pt idx="0">
                  <c:v>9.4782851561507577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0.52171484384924227</c:v>
                </c:pt>
                <c:pt idx="1">
                  <c:v>0.52172081247919344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Sheet1!$I$2:$I$3</c:f>
              <c:numCache>
                <c:formatCode>0.0;;</c:formatCode>
                <c:ptCount val="2"/>
                <c:pt idx="0">
                  <c:v>8.7796318908952493</c:v>
                </c:pt>
                <c:pt idx="1">
                  <c:v>8.7796327439501809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Royal Papworth Hospital (188)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1.2203681091047507</c:v>
                </c:pt>
                <c:pt idx="1">
                  <c:v>1.2203672560498191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(124)</c:v>
                </c:pt>
                <c:pt idx="1">
                  <c:v>Royal Papworth Hospital (124)</c:v>
                </c:pt>
              </c:strCache>
            </c:strRef>
          </c:cat>
          <c:val>
            <c:numRef>
              <c:f>Sheet1!$J$2:$J$3</c:f>
              <c:numCache>
                <c:formatCode>0.0;;</c:formatCode>
                <c:ptCount val="2"/>
                <c:pt idx="0">
                  <c:v>8.2220682199453421</c:v>
                </c:pt>
                <c:pt idx="1">
                  <c:v>8.2220638228728813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1.7779317800546579</c:v>
                </c:pt>
                <c:pt idx="1">
                  <c:v>1.7779361771271187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Royal Papworth Hospital (62)</c:v>
                </c:pt>
              </c:strCache>
            </c:strRef>
          </c:cat>
          <c:val>
            <c:numRef>
              <c:f>Sheet1!$J$2:$J$3</c:f>
              <c:numCache>
                <c:formatCode>0.0;;</c:formatCode>
                <c:ptCount val="2"/>
                <c:pt idx="0">
                  <c:v>8.2249420573162535</c:v>
                </c:pt>
                <c:pt idx="1">
                  <c:v>8.2249261544051606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1.7750579426837465</c:v>
                </c:pt>
                <c:pt idx="1">
                  <c:v>1.7750738455948394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Sheet1!$I$2:$I$3</c:f>
              <c:numCache>
                <c:formatCode>0.0;;</c:formatCode>
                <c:ptCount val="2"/>
                <c:pt idx="0">
                  <c:v>8.4654205274634204</c:v>
                </c:pt>
                <c:pt idx="1">
                  <c:v>8.4654076379310013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Royal Papworth Hospital (66)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1.5345794725365796</c:v>
                </c:pt>
                <c:pt idx="1">
                  <c:v>1.5345923620689987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Sheet1!$H$2:$H$3</c:f>
              <c:numCache>
                <c:formatCode>0.0;;</c:formatCode>
                <c:ptCount val="2"/>
                <c:pt idx="0">
                  <c:v>0</c:v>
                </c:pt>
                <c:pt idx="1">
                  <c:v>7.2644950026015502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Sheet1!$I$2:$I$3</c:f>
              <c:numCache>
                <c:formatCode>0.0;;</c:formatCode>
                <c:ptCount val="2"/>
                <c:pt idx="0">
                  <c:v>7.2644939085074531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(695)</c:v>
                </c:pt>
                <c:pt idx="1">
                  <c:v>Royal Papworth Hospital (695)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2.7355060914925469</c:v>
                </c:pt>
                <c:pt idx="1">
                  <c:v>2.7355049973984498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Sheet1!$G$2:$G$3</c:f>
              <c:numCache>
                <c:formatCode>0.0;;</c:formatCode>
                <c:ptCount val="2"/>
                <c:pt idx="0">
                  <c:v>0</c:v>
                </c:pt>
                <c:pt idx="1">
                  <c:v>6.4175366228901982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Sheet1!$I$2:$I$3</c:f>
              <c:numCache>
                <c:formatCode>0.0;;</c:formatCode>
                <c:ptCount val="2"/>
                <c:pt idx="0">
                  <c:v>6.4175327970022886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(470)</c:v>
                </c:pt>
                <c:pt idx="1">
                  <c:v>Royal Papworth Hospital (470)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3.5824672029977114</c:v>
                </c:pt>
                <c:pt idx="1">
                  <c:v>3.5824633771098018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Sheet1!$G$2:$G$3</c:f>
              <c:numCache>
                <c:formatCode>0.0;;</c:formatCode>
                <c:ptCount val="2"/>
                <c:pt idx="0">
                  <c:v>8.4309699007863106</c:v>
                </c:pt>
                <c:pt idx="1">
                  <c:v>8.4309704900460432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(248)</c:v>
                </c:pt>
                <c:pt idx="1">
                  <c:v>Royal Papworth Hospital (248)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1.5690300992136894</c:v>
                </c:pt>
                <c:pt idx="1">
                  <c:v>1.5690295099539568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Sheet1!$I$2:$I$3</c:f>
              <c:numCache>
                <c:formatCode>0.0;;</c:formatCode>
                <c:ptCount val="2"/>
                <c:pt idx="0">
                  <c:v>0</c:v>
                </c:pt>
                <c:pt idx="1">
                  <c:v>7.9124572483105684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(720)</c:v>
                </c:pt>
                <c:pt idx="1">
                  <c:v>Royal Papworth Hospital (720)</c:v>
                </c:pt>
              </c:strCache>
            </c:strRef>
          </c:cat>
          <c:val>
            <c:numRef>
              <c:f>Sheet1!$J$2:$J$3</c:f>
              <c:numCache>
                <c:formatCode>0.0;;</c:formatCode>
                <c:ptCount val="2"/>
                <c:pt idx="0">
                  <c:v>7.9124610959932262</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2.0875389040067738</c:v>
                </c:pt>
                <c:pt idx="1">
                  <c:v>2.0875427516894316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Sheet1!$I$2:$I$3</c:f>
              <c:numCache>
                <c:formatCode>0.0;;</c:formatCode>
                <c:ptCount val="2"/>
                <c:pt idx="0">
                  <c:v>8.9535809701168141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(690)</c:v>
                </c:pt>
                <c:pt idx="1">
                  <c:v>Royal Papworth Hospital (690)</c:v>
                </c:pt>
              </c:strCache>
            </c:strRef>
          </c:cat>
          <c:val>
            <c:numRef>
              <c:f>Sheet1!$J$2:$J$3</c:f>
              <c:numCache>
                <c:formatCode>0.0;;</c:formatCode>
                <c:ptCount val="2"/>
                <c:pt idx="0">
                  <c:v>0</c:v>
                </c:pt>
                <c:pt idx="1">
                  <c:v>8.9535748109451792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1.0464190298831859</c:v>
                </c:pt>
                <c:pt idx="1">
                  <c:v>1.0464251890548208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Sheet1!$G$2:$G$3</c:f>
              <c:numCache>
                <c:formatCode>0.0;;</c:formatCode>
                <c:ptCount val="2"/>
                <c:pt idx="0">
                  <c:v>9.1184145793868812</c:v>
                </c:pt>
                <c:pt idx="1">
                  <c:v>9.1184153311827512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(627)</c:v>
                </c:pt>
                <c:pt idx="1">
                  <c:v>Royal Papworth Hospital (627)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0.88158542061311884</c:v>
                </c:pt>
                <c:pt idx="1">
                  <c:v>0.88158466881724884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Sheet1!$I$2:$I$3</c:f>
              <c:numCache>
                <c:formatCode>0.0;;</c:formatCode>
                <c:ptCount val="2"/>
                <c:pt idx="0">
                  <c:v>7.2438618405161392</c:v>
                </c:pt>
                <c:pt idx="1">
                  <c:v>7.2438652793862133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Royal Papworth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2.7561381594838608</c:v>
                </c:pt>
                <c:pt idx="1">
                  <c:v>2.7561347206137867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Sheet1!$H$2:$H$3</c:f>
              <c:numCache>
                <c:formatCode>0.0;;</c:formatCode>
                <c:ptCount val="2"/>
                <c:pt idx="0">
                  <c:v>5.2187767698897636</c:v>
                </c:pt>
                <c:pt idx="1">
                  <c:v>5.2187894416307588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(571)</c:v>
                </c:pt>
                <c:pt idx="1">
                  <c:v>Royal Papworth Hospital (571)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4.7812232301102364</c:v>
                </c:pt>
                <c:pt idx="1">
                  <c:v>4.7812105583692412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Sheet1!$H$2:$H$3</c:f>
              <c:numCache>
                <c:formatCode>0.0;;</c:formatCode>
                <c:ptCount val="2"/>
                <c:pt idx="0">
                  <c:v>0</c:v>
                </c:pt>
                <c:pt idx="1">
                  <c:v>7.3194754789485552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Sheet1!$I$2:$I$3</c:f>
              <c:numCache>
                <c:formatCode>0.0;;</c:formatCode>
                <c:ptCount val="2"/>
                <c:pt idx="0">
                  <c:v>7.3194621671994549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(665)</c:v>
                </c:pt>
                <c:pt idx="1">
                  <c:v>Royal Papworth Hospital (665)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2.6805378328005451</c:v>
                </c:pt>
                <c:pt idx="1">
                  <c:v>2.6805245210514448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(668)</c:v>
                </c:pt>
                <c:pt idx="1">
                  <c:v>Royal Papworth Hospital (668)</c:v>
                </c:pt>
              </c:strCache>
            </c:strRef>
          </c:cat>
          <c:val>
            <c:numRef>
              <c:f>Sheet1!$J$2:$J$3</c:f>
              <c:numCache>
                <c:formatCode>0.0;;</c:formatCode>
                <c:ptCount val="2"/>
                <c:pt idx="0">
                  <c:v>9.2373620503394775</c:v>
                </c:pt>
                <c:pt idx="1">
                  <c:v>9.23737590413851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0.76263794966052245</c:v>
                </c:pt>
                <c:pt idx="1">
                  <c:v>0.76262409586149005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(352)</c:v>
                </c:pt>
                <c:pt idx="1">
                  <c:v>Royal Papworth Hospital (352)</c:v>
                </c:pt>
              </c:strCache>
            </c:strRef>
          </c:cat>
          <c:val>
            <c:numRef>
              <c:f>Sheet1!$J$2:$J$3</c:f>
              <c:numCache>
                <c:formatCode>0.0;;</c:formatCode>
                <c:ptCount val="2"/>
                <c:pt idx="0">
                  <c:v>9.1743539723246226</c:v>
                </c:pt>
                <c:pt idx="1">
                  <c:v>9.174354324539987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0.82564602767537743</c:v>
                </c:pt>
                <c:pt idx="1">
                  <c:v>0.825645675460013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Sheet1!$G$2:$G$3</c:f>
              <c:numCache>
                <c:formatCode>0.0;;</c:formatCode>
                <c:ptCount val="2"/>
                <c:pt idx="0">
                  <c:v>6.6690240253160677</c:v>
                </c:pt>
                <c:pt idx="1">
                  <c:v>6.6690507166418964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(427)</c:v>
                </c:pt>
                <c:pt idx="1">
                  <c:v>Royal Papworth Hospital (427)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3.3309759746839323</c:v>
                </c:pt>
                <c:pt idx="1">
                  <c:v>3.3309492833581036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(714)</c:v>
                </c:pt>
                <c:pt idx="1">
                  <c:v>Royal Papworth Hospital (714)</c:v>
                </c:pt>
              </c:strCache>
            </c:strRef>
          </c:cat>
          <c:val>
            <c:numRef>
              <c:f>Sheet1!$J$2:$J$3</c:f>
              <c:numCache>
                <c:formatCode>0.0;;</c:formatCode>
                <c:ptCount val="2"/>
                <c:pt idx="0">
                  <c:v>9.7387995397929554</c:v>
                </c:pt>
                <c:pt idx="1">
                  <c:v>9.7387980525221192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0.26120046020704457</c:v>
                </c:pt>
                <c:pt idx="1">
                  <c:v>0.26120194747788084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(707)</c:v>
                </c:pt>
                <c:pt idx="1">
                  <c:v>Royal Papworth Hospital (707)</c:v>
                </c:pt>
              </c:strCache>
            </c:strRef>
          </c:cat>
          <c:val>
            <c:numRef>
              <c:f>Sheet1!$J$2:$J$3</c:f>
              <c:numCache>
                <c:formatCode>0.0;;</c:formatCode>
                <c:ptCount val="2"/>
                <c:pt idx="0">
                  <c:v>9.7254089477855938</c:v>
                </c:pt>
                <c:pt idx="1">
                  <c:v>9.7254105033684564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0.27459105221440616</c:v>
                </c:pt>
                <c:pt idx="1">
                  <c:v>0.27458949663154364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(713)</c:v>
                </c:pt>
                <c:pt idx="1">
                  <c:v>Royal Papworth Hospital (713)</c:v>
                </c:pt>
              </c:strCache>
            </c:strRef>
          </c:cat>
          <c:val>
            <c:numRef>
              <c:f>Sheet1!$J$2:$J$3</c:f>
              <c:numCache>
                <c:formatCode>0.0;;</c:formatCode>
                <c:ptCount val="2"/>
                <c:pt idx="0">
                  <c:v>9.2987708473832971</c:v>
                </c:pt>
                <c:pt idx="1">
                  <c:v>9.298769893699065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0.70122915261670293</c:v>
                </c:pt>
                <c:pt idx="1">
                  <c:v>0.70123010630093496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8.1882313907892197</c:v>
                </c:pt>
                <c:pt idx="1">
                  <c:v>8.5273565129275042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8.2435300842490946</c:v>
                </c:pt>
                <c:pt idx="1">
                  <c:v>8.4736478526907284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9.2287516366658657</c:v>
                </c:pt>
                <c:pt idx="1">
                  <c:v>9.1750640168297792</c:v>
                </c:pt>
                <c:pt idx="2">
                  <c:v>8.9645172334378227</c:v>
                </c:pt>
                <c:pt idx="3">
                  <c:v>8.9293239158651811</c:v>
                </c:pt>
                <c:pt idx="4">
                  <c:v>8.9942016389958592</c:v>
                </c:pt>
                <c:pt idx="5">
                  <c:v>9.0196004135188286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9.5490983896607116</c:v>
                </c:pt>
                <c:pt idx="1">
                  <c:v>9.2835888881365118</c:v>
                </c:pt>
                <c:pt idx="2">
                  <c:v>9.4925282773971436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9.3343907422110899</c:v>
                </c:pt>
                <c:pt idx="1">
                  <c:v>9.1083321891331597</c:v>
                </c:pt>
                <c:pt idx="2">
                  <c:v>9.305377954165003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9.300697303482659</c:v>
                </c:pt>
                <c:pt idx="1">
                  <c:v>9.2853767988804599</c:v>
                </c:pt>
                <c:pt idx="2">
                  <c:v>9.4951313375753408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9.2948912420635228</c:v>
                </c:pt>
                <c:pt idx="1">
                  <c:v>9.3044545421654714</c:v>
                </c:pt>
                <c:pt idx="2">
                  <c:v>9.4965430843071825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6.5274299552856796</c:v>
                </c:pt>
                <c:pt idx="1">
                  <c:v>6.1616582239483844</c:v>
                </c:pt>
                <c:pt idx="2">
                  <c:v>6.4641746288231046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9.8414201786370974</c:v>
                </c:pt>
                <c:pt idx="1">
                  <c:v>9.7961202100909723</c:v>
                </c:pt>
                <c:pt idx="2">
                  <c:v>9.7293377698038483</c:v>
                </c:pt>
                <c:pt idx="3">
                  <c:v>9.7326205073611032</c:v>
                </c:pt>
                <c:pt idx="4">
                  <c:v>9.7294121566314153</c:v>
                </c:pt>
                <c:pt idx="5">
                  <c:v>9.80164661311081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8.9540697147347341</c:v>
                </c:pt>
                <c:pt idx="1">
                  <c:v>9.0271679057350962</c:v>
                </c:pt>
                <c:pt idx="2">
                  <c:v>8.9890411700247661</c:v>
                </c:pt>
                <c:pt idx="3">
                  <c:v>8.9883490209539705</c:v>
                </c:pt>
                <c:pt idx="4">
                  <c:v>9.1274892828332064</c:v>
                </c:pt>
                <c:pt idx="5">
                  <c:v>9.4521955400284963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8.864063969635394</c:v>
                </c:pt>
                <c:pt idx="1">
                  <c:v>9.1331093126649634</c:v>
                </c:pt>
                <c:pt idx="2">
                  <c:v>8.9056773953294961</c:v>
                </c:pt>
                <c:pt idx="3">
                  <c:v>8.5926085102886134</c:v>
                </c:pt>
                <c:pt idx="4">
                  <c:v>8.8140970640791867</c:v>
                </c:pt>
                <c:pt idx="5">
                  <c:v>9.1147028560351888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8.9792984575542434</c:v>
                </c:pt>
                <c:pt idx="1">
                  <c:v>9.3590171592767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7.9929778374059612</c:v>
                </c:pt>
                <c:pt idx="1">
                  <c:v>7.9754221558098592</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9.927678214140423</c:v>
                </c:pt>
                <c:pt idx="1">
                  <c:v>9.734158418441023</c:v>
                </c:pt>
                <c:pt idx="2">
                  <c:v>9.7113403420120683</c:v>
                </c:pt>
                <c:pt idx="3">
                  <c:v>9.752699700509174</c:v>
                </c:pt>
                <c:pt idx="4">
                  <c:v>9.7708933711869808</c:v>
                </c:pt>
                <c:pt idx="5">
                  <c:v>9.8348165399912446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9.2849369378704267</c:v>
                </c:pt>
                <c:pt idx="1">
                  <c:v>9.252195122731754</c:v>
                </c:pt>
                <c:pt idx="2">
                  <c:v>9.1577255888871338</c:v>
                </c:pt>
                <c:pt idx="3">
                  <c:v>9.2454510516664037</c:v>
                </c:pt>
                <c:pt idx="4">
                  <c:v>9.2021604743770276</c:v>
                </c:pt>
                <c:pt idx="5">
                  <c:v>9.3923660706848242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9.6558766856738085</c:v>
                </c:pt>
                <c:pt idx="1">
                  <c:v>9.7292968896994321</c:v>
                </c:pt>
                <c:pt idx="2">
                  <c:v>9.7380959493845776</c:v>
                </c:pt>
                <c:pt idx="3">
                  <c:v>9.7646800370491178</c:v>
                </c:pt>
                <c:pt idx="4">
                  <c:v>9.600177155235631</c:v>
                </c:pt>
                <c:pt idx="5">
                  <c:v>9.7391232696159467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9.0039841798466558</c:v>
                </c:pt>
                <c:pt idx="1">
                  <c:v>9.0534879710822942</c:v>
                </c:pt>
                <c:pt idx="2">
                  <c:v>9.1443718838629646</c:v>
                </c:pt>
                <c:pt idx="3">
                  <c:v>9.2527211824161739</c:v>
                </c:pt>
                <c:pt idx="4">
                  <c:v>9.1091726037464387</c:v>
                </c:pt>
                <c:pt idx="5">
                  <c:v>9.274036582111254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9.2774570177391347</c:v>
                </c:pt>
                <c:pt idx="1">
                  <c:v>9.3708062098752443</c:v>
                </c:pt>
                <c:pt idx="2">
                  <c:v>9.1168990566906967</c:v>
                </c:pt>
                <c:pt idx="3">
                  <c:v>9.2307449872101461</c:v>
                </c:pt>
                <c:pt idx="4">
                  <c:v>9.2065473439357159</c:v>
                </c:pt>
                <c:pt idx="5">
                  <c:v>9.2801689509414498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9.5538417389352919</c:v>
                </c:pt>
                <c:pt idx="1">
                  <c:v>9.6110580185021668</c:v>
                </c:pt>
                <c:pt idx="2">
                  <c:v>9.4314379092170952</c:v>
                </c:pt>
                <c:pt idx="3">
                  <c:v>9.4867485332117223</c:v>
                </c:pt>
                <c:pt idx="4">
                  <c:v>9.4224683533583757</c:v>
                </c:pt>
                <c:pt idx="5">
                  <c:v>9.5464056377210742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9.2714084557336225</c:v>
                </c:pt>
                <c:pt idx="1">
                  <c:v>9.2418263831198129</c:v>
                </c:pt>
                <c:pt idx="2">
                  <c:v>9.2086414838246213</c:v>
                </c:pt>
                <c:pt idx="3">
                  <c:v>9.1156809583939555</c:v>
                </c:pt>
                <c:pt idx="4">
                  <c:v>9.1373995134529231</c:v>
                </c:pt>
                <c:pt idx="5">
                  <c:v>9.3604049735593033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9.0356379711655865</c:v>
                </c:pt>
                <c:pt idx="1">
                  <c:v>8.7660452877041841</c:v>
                </c:pt>
                <c:pt idx="2">
                  <c:v>8.4556143376866757</c:v>
                </c:pt>
                <c:pt idx="3">
                  <c:v>8.924879081102068</c:v>
                </c:pt>
                <c:pt idx="4">
                  <c:v>9.0311069634580274</c:v>
                </c:pt>
                <c:pt idx="5">
                  <c:v>9.2013603941309832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8.234529775580933</c:v>
                </c:pt>
                <c:pt idx="1">
                  <c:v>8.5774174453824479</c:v>
                </c:pt>
                <c:pt idx="2">
                  <c:v>8.3626254390264751</c:v>
                </c:pt>
                <c:pt idx="3">
                  <c:v>8.4569590950332678</c:v>
                </c:pt>
                <c:pt idx="4">
                  <c:v>8.2760483529075781</c:v>
                </c:pt>
                <c:pt idx="5">
                  <c:v>8.4540783940937416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7.9962768351334992</c:v>
                </c:pt>
                <c:pt idx="1">
                  <c:v>7.7352415568783153</c:v>
                </c:pt>
                <c:pt idx="2">
                  <c:v>7.76776538602439</c:v>
                </c:pt>
                <c:pt idx="3">
                  <c:v>7.8711633144696336</c:v>
                </c:pt>
                <c:pt idx="4">
                  <c:v>7.8100724388347889</c:v>
                </c:pt>
                <c:pt idx="5">
                  <c:v>8.145272532351159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9.3780563073797847</c:v>
                </c:pt>
                <c:pt idx="1">
                  <c:v>9.4655293178095423</c:v>
                </c:pt>
                <c:pt idx="2">
                  <c:v>9.3372694869953818</c:v>
                </c:pt>
                <c:pt idx="3">
                  <c:v>9.5111627858664338</c:v>
                </c:pt>
                <c:pt idx="4">
                  <c:v>9.3384353618876297</c:v>
                </c:pt>
                <c:pt idx="5">
                  <c:v>9.4418974755281244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8.9161485297845076</c:v>
                </c:pt>
                <c:pt idx="1">
                  <c:v>8.9307171037944446</c:v>
                </c:pt>
                <c:pt idx="2">
                  <c:v>8.6865381636570227</c:v>
                </c:pt>
                <c:pt idx="3">
                  <c:v>8.5823737097831998</c:v>
                </c:pt>
                <c:pt idx="4">
                  <c:v>8.5930256411750126</c:v>
                </c:pt>
                <c:pt idx="5">
                  <c:v>8.6797637765981595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9.8864806886089358</c:v>
                </c:pt>
                <c:pt idx="1">
                  <c:v>9.8618298702913609</c:v>
                </c:pt>
                <c:pt idx="2">
                  <c:v>9.8328729857503081</c:v>
                </c:pt>
                <c:pt idx="3">
                  <c:v>9.8718235639005893</c:v>
                </c:pt>
                <c:pt idx="4">
                  <c:v>9.7736939277627961</c:v>
                </c:pt>
                <c:pt idx="5">
                  <c:v>9.8428184165452013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9.5335843712838653</c:v>
                </c:pt>
                <c:pt idx="1">
                  <c:v>9.5399727733811091</c:v>
                </c:pt>
                <c:pt idx="2">
                  <c:v>9.4564535882764122</c:v>
                </c:pt>
                <c:pt idx="3">
                  <c:v>9.5305216163933917</c:v>
                </c:pt>
                <c:pt idx="4">
                  <c:v>9.6055075209330329</c:v>
                </c:pt>
                <c:pt idx="5">
                  <c:v>9.5378222134940849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9.3625198747325431</c:v>
                </c:pt>
                <c:pt idx="1">
                  <c:v>9.1202398790584223</c:v>
                </c:pt>
                <c:pt idx="2">
                  <c:v>8.8726804386497129</c:v>
                </c:pt>
                <c:pt idx="3">
                  <c:v>9.2546325363140092</c:v>
                </c:pt>
                <c:pt idx="4">
                  <c:v>9.1532992568401195</c:v>
                </c:pt>
                <c:pt idx="5">
                  <c:v>9.4481409377300896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8.6594640209996481</c:v>
                </c:pt>
                <c:pt idx="1">
                  <c:v>8.2249420573162535</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9.1936587194101218</c:v>
                </c:pt>
                <c:pt idx="1">
                  <c:v>8.4654205274634204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7.7655937893541056</c:v>
                </c:pt>
                <c:pt idx="1">
                  <c:v>7.753337562659703</c:v>
                </c:pt>
                <c:pt idx="2">
                  <c:v>7.8666092059551334</c:v>
                </c:pt>
                <c:pt idx="3">
                  <c:v>7.4849820607482931</c:v>
                </c:pt>
                <c:pt idx="4">
                  <c:v>7.1076500437303052</c:v>
                </c:pt>
                <c:pt idx="5">
                  <c:v>7.2644939085074531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8.5878818919536304</c:v>
                </c:pt>
                <c:pt idx="1">
                  <c:v>9.2005571814383753</c:v>
                </c:pt>
                <c:pt idx="2">
                  <c:v>8.8871314458690431</c:v>
                </c:pt>
                <c:pt idx="3">
                  <c:v>8.4516189073747459</c:v>
                </c:pt>
                <c:pt idx="4">
                  <c:v>8.9016006648805366</c:v>
                </c:pt>
                <c:pt idx="5">
                  <c:v>8.4309699007863106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7.9276817219367839</c:v>
                </c:pt>
                <c:pt idx="1">
                  <c:v>7.9043954437955168</c:v>
                </c:pt>
                <c:pt idx="2">
                  <c:v>7.7029241958073049</c:v>
                </c:pt>
                <c:pt idx="3">
                  <c:v>7.8275668871848039</c:v>
                </c:pt>
                <c:pt idx="4">
                  <c:v>7.6798913075417081</c:v>
                </c:pt>
                <c:pt idx="5">
                  <c:v>7.9124610959932262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8.1127423868122719</c:v>
                </c:pt>
                <c:pt idx="1">
                  <c:v>9.3819857788452961</c:v>
                </c:pt>
                <c:pt idx="2">
                  <c:v>9.1657183405926368</c:v>
                </c:pt>
                <c:pt idx="3">
                  <c:v>8.9646325170619416</c:v>
                </c:pt>
                <c:pt idx="4">
                  <c:v>8.7903876346530101</c:v>
                </c:pt>
                <c:pt idx="5">
                  <c:v>8.9535809701168141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9.1914757319115612</c:v>
                </c:pt>
                <c:pt idx="1">
                  <c:v>9.1314563811917395</c:v>
                </c:pt>
                <c:pt idx="2">
                  <c:v>9.0546941967922301</c:v>
                </c:pt>
                <c:pt idx="3">
                  <c:v>9.2377390792989953</c:v>
                </c:pt>
                <c:pt idx="4">
                  <c:v>9.1184145793868812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5.3845964643453046</c:v>
                </c:pt>
                <c:pt idx="1">
                  <c:v>5.3476619006458366</c:v>
                </c:pt>
                <c:pt idx="2">
                  <c:v>5.4395915435175706</c:v>
                </c:pt>
                <c:pt idx="3">
                  <c:v>5.1292164620454779</c:v>
                </c:pt>
                <c:pt idx="4">
                  <c:v>5.1048871822545943</c:v>
                </c:pt>
                <c:pt idx="5">
                  <c:v>5.2187767698897636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7.4855387657440753</c:v>
                </c:pt>
                <c:pt idx="1">
                  <c:v>7.2177781032991977</c:v>
                </c:pt>
                <c:pt idx="2">
                  <c:v>7.3594332417916446</c:v>
                </c:pt>
                <c:pt idx="3">
                  <c:v>7.3119144198515933</c:v>
                </c:pt>
                <c:pt idx="4">
                  <c:v>7.282842108128504</c:v>
                </c:pt>
                <c:pt idx="5">
                  <c:v>7.3194621671994549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9.0748395904684536</c:v>
                </c:pt>
                <c:pt idx="1">
                  <c:v>8.9534645152636614</c:v>
                </c:pt>
                <c:pt idx="2">
                  <c:v>8.9253092050115193</c:v>
                </c:pt>
                <c:pt idx="3">
                  <c:v>9.0161486404744782</c:v>
                </c:pt>
                <c:pt idx="4">
                  <c:v>8.8092127078718399</c:v>
                </c:pt>
                <c:pt idx="5">
                  <c:v>9.2373620503394775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8.5603024875416498</c:v>
                </c:pt>
                <c:pt idx="1">
                  <c:v>8.7352264130312758</c:v>
                </c:pt>
                <c:pt idx="2">
                  <c:v>9.0156475106009584</c:v>
                </c:pt>
                <c:pt idx="3">
                  <c:v>8.7031580354549885</c:v>
                </c:pt>
                <c:pt idx="4">
                  <c:v>8.532083808031631</c:v>
                </c:pt>
                <c:pt idx="5">
                  <c:v>9.1743539723246226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7.2338824154481376</c:v>
                </c:pt>
                <c:pt idx="1">
                  <c:v>6.6690240253160677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9.8052299498112223</c:v>
                </c:pt>
                <c:pt idx="1">
                  <c:v>9.5039148645937708</c:v>
                </c:pt>
                <c:pt idx="2">
                  <c:v>9.7387995397929554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9.7006818410671976</c:v>
                </c:pt>
                <c:pt idx="1">
                  <c:v>9.6365666009904754</c:v>
                </c:pt>
                <c:pt idx="2">
                  <c:v>9.6462721168713728</c:v>
                </c:pt>
                <c:pt idx="3">
                  <c:v>9.7429296349786814</c:v>
                </c:pt>
                <c:pt idx="4">
                  <c:v>9.5624890963764635</c:v>
                </c:pt>
                <c:pt idx="5">
                  <c:v>9.7254089477855938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9.1696790011117173</c:v>
                </c:pt>
                <c:pt idx="1">
                  <c:v>9.1869530397675661</c:v>
                </c:pt>
                <c:pt idx="2">
                  <c:v>9.1026316186662761</c:v>
                </c:pt>
                <c:pt idx="3">
                  <c:v>9.243361654705458</c:v>
                </c:pt>
                <c:pt idx="4">
                  <c:v>9.0882574265937102</c:v>
                </c:pt>
                <c:pt idx="5">
                  <c:v>9.2987708473832971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86323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RGM | Royal Papworth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86323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RGM | Royal Papworth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RGM | Royal Papworth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Royal Papworth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87889208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75783934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729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65%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12685497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5538896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914117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1552546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401780172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46724412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42765866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7485978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26429440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Royal Papworth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Royal Papworth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729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prevented from sleeping at night due to noise from other patients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enough privacy when being examined or treated</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524523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399269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39682287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4068866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00801347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31351613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8562459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0209053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527787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414348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45988156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06112522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089264181"/>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09172399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61406112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56720363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95453959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9285981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05487078"/>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8018719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6861171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34029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26949015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3085997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35340782"/>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26204330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24970586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85411591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38009374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9125840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4776397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1140162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26006409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2025909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96357288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02557492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89484615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195859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5951581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642532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69970245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1442651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32272609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0645766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68664230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91640481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1403680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6608185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09714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31905183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7151399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79071147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143405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70428357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03459385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3413009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570472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2567865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1444950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71884378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180622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21757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56854922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8425716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7627725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60930780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23135660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04516350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3434423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07032913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239247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0349512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6423086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679509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2572348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9061395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2536790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83958588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26778254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6772069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983313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38767336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0189251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95579903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23726729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4151631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7171467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52175158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91656157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5400869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59830115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5516585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19129848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23033531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43578403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02955049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5369862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8251985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0256009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90501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6620584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4436238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956108103"/>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1586238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6601505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336475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69784377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807531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28828274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2846172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130926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64486988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93423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25209524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28563818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29209649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187357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879776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8606903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91244824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8986429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9730684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6164654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207728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7952992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896484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7582109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1523468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3311477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7667998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941338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3367520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4332540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7619931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947476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6642119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638702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9756306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853107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620735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319870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805286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30628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049872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445398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0802935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8883462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4244570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563270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040461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3849824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3487145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87761829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9160729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10720271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2376501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1151542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5810975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7099296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6643998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85751478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2656078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7963283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811078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94789897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2885214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303396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1150219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95547616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27682888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8251302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781170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0014535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52519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351841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3778195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440844762"/>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6387489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78583936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639251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61064697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92088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4590198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52516631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83574585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637321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38954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300128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2334026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00245784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88634978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78259734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0724803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5108292"/>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4485944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611370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15262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99584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8355528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704688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171122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852320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784082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984998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23810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172146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495311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553884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642582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39325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936172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063231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4553562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798571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88687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64839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785734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931796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73815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1198551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728466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241061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315151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654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6907295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98947599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678158111"/>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66792123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766296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19771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75673013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6157385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6948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873551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4983783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01853681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38580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662;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62840060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015267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223248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401259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545464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69553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002702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79706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139875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1825701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72569613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41499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778;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7676616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4048960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3660408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666046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20279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397100197"/>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7683793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88262554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17281</Words>
  <Application>Microsoft Office PowerPoint</Application>
  <PresentationFormat>Widescreen</PresentationFormat>
  <Paragraphs>2176</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Royal Papworth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2026-09-02T15:59:30Z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